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3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05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40080" y="61264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4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CONCISE PERSPECTIVE</a:t>
            </a:r>
            <a:endParaRPr lang="en-US" sz="1100" dirty="0"/>
          </a:p>
        </p:txBody>
      </p:sp>
      <p:sp>
        <p:nvSpPr>
          <p:cNvPr id="6" name="TDB_cover_title"/>
          <p:cNvSpPr/>
          <p:nvPr/>
        </p:nvSpPr>
        <p:spPr>
          <a:xfrm>
            <a:off x="640080" y="1389888"/>
            <a:ext cx="64008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clearer way to tell the story</a:t>
            </a:r>
            <a:endParaRPr lang="en-US" sz="4000" dirty="0"/>
          </a:p>
        </p:txBody>
      </p:sp>
      <p:sp>
        <p:nvSpPr>
          <p:cNvPr id="7" name="TDB_cover_subtitle"/>
          <p:cNvSpPr/>
          <p:nvPr/>
        </p:nvSpPr>
        <p:spPr>
          <a:xfrm>
            <a:off x="640080" y="3703320"/>
            <a:ext cx="6217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essential context, the ideas that matter, and a practical next step.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7607808" y="1115568"/>
            <a:ext cx="3931920" cy="1280160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882128" y="13258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874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DB_cover_theme_1"/>
          <p:cNvSpPr/>
          <p:nvPr/>
        </p:nvSpPr>
        <p:spPr>
          <a:xfrm>
            <a:off x="8549640" y="1298448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1900" dirty="0"/>
          </a:p>
        </p:txBody>
      </p:sp>
      <p:sp>
        <p:nvSpPr>
          <p:cNvPr id="11" name="TDB_cover_detail_1"/>
          <p:cNvSpPr/>
          <p:nvPr/>
        </p:nvSpPr>
        <p:spPr>
          <a:xfrm>
            <a:off x="8549640" y="173736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the scene and define the goal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607808" y="2633472"/>
            <a:ext cx="3931920" cy="1280160"/>
          </a:xfrm>
          <a:prstGeom prst="roundRect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82128" y="2843784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DB_cover_theme_2"/>
          <p:cNvSpPr/>
          <p:nvPr/>
        </p:nvSpPr>
        <p:spPr>
          <a:xfrm>
            <a:off x="8549640" y="2816352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1900" dirty="0"/>
          </a:p>
        </p:txBody>
      </p:sp>
      <p:sp>
        <p:nvSpPr>
          <p:cNvPr id="15" name="TDB_cover_detail_2"/>
          <p:cNvSpPr/>
          <p:nvPr/>
        </p:nvSpPr>
        <p:spPr>
          <a:xfrm>
            <a:off x="8549640" y="3255264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on the most useful ideas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607808" y="4151376"/>
            <a:ext cx="3931920" cy="1280160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82128" y="4361688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874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DB_cover_theme_3"/>
          <p:cNvSpPr/>
          <p:nvPr/>
        </p:nvSpPr>
        <p:spPr>
          <a:xfrm>
            <a:off x="8549640" y="4334256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1900" dirty="0"/>
          </a:p>
        </p:txBody>
      </p:sp>
      <p:sp>
        <p:nvSpPr>
          <p:cNvPr id="19" name="TDB_cover_detail_3"/>
          <p:cNvSpPr/>
          <p:nvPr/>
        </p:nvSpPr>
        <p:spPr>
          <a:xfrm>
            <a:off x="8549640" y="4773168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understanding into next steps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05</a:t>
            </a:r>
            <a:endParaRPr lang="en-US" sz="900" dirty="0"/>
          </a:p>
        </p:txBody>
      </p:sp>
      <p:sp>
        <p:nvSpPr>
          <p:cNvPr id="5" name="TDB_context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bigger picture</a:t>
            </a:r>
            <a:endParaRPr lang="en-US" sz="3100" dirty="0"/>
          </a:p>
        </p:txBody>
      </p:sp>
      <p:sp>
        <p:nvSpPr>
          <p:cNvPr id="6" name="TDB_context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Establish what matters and why this subject deserves attention.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94360" y="2404872"/>
            <a:ext cx="5029200" cy="3401568"/>
          </a:xfrm>
          <a:prstGeom prst="roundRect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8" name="TDB_context_focus"/>
          <p:cNvSpPr/>
          <p:nvPr/>
        </p:nvSpPr>
        <p:spPr>
          <a:xfrm>
            <a:off x="932688" y="2761488"/>
            <a:ext cx="4251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central idea</a:t>
            </a:r>
            <a:endParaRPr lang="en-US" sz="2800" dirty="0"/>
          </a:p>
        </p:txBody>
      </p:sp>
      <p:sp>
        <p:nvSpPr>
          <p:cNvPr id="9" name="TDB_context_focus_body"/>
          <p:cNvSpPr/>
          <p:nvPr/>
        </p:nvSpPr>
        <p:spPr>
          <a:xfrm>
            <a:off x="932688" y="4005072"/>
            <a:ext cx="4279392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space for the most important context. Keep the detail in the notes and let the main idea stand out.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080760" y="2551176"/>
            <a:ext cx="521208" cy="52120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80760" y="2615184"/>
            <a:ext cx="52120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DB_context_heading_0"/>
          <p:cNvSpPr/>
          <p:nvPr/>
        </p:nvSpPr>
        <p:spPr>
          <a:xfrm>
            <a:off x="6903720" y="2496312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notice</a:t>
            </a:r>
            <a:endParaRPr lang="en-US" sz="2300" dirty="0"/>
          </a:p>
        </p:txBody>
      </p:sp>
      <p:sp>
        <p:nvSpPr>
          <p:cNvPr id="13" name="TDB_context_body_0"/>
          <p:cNvSpPr/>
          <p:nvPr/>
        </p:nvSpPr>
        <p:spPr>
          <a:xfrm>
            <a:off x="6903720" y="313639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Highlight the strongest supporting context, evidence or distinction.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080760" y="4261104"/>
            <a:ext cx="521208" cy="52120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80760" y="4325112"/>
            <a:ext cx="52120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DB_context_heading_1"/>
          <p:cNvSpPr/>
          <p:nvPr/>
        </p:nvSpPr>
        <p:spPr>
          <a:xfrm>
            <a:off x="6903720" y="420624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17" name="TDB_context_body_1"/>
          <p:cNvSpPr/>
          <p:nvPr/>
        </p:nvSpPr>
        <p:spPr>
          <a:xfrm>
            <a:off x="6903720" y="484632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subject to the audience and the outcome they need.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05</a:t>
            </a:r>
            <a:endParaRPr lang="en-US" sz="900" dirty="0"/>
          </a:p>
        </p:txBody>
      </p:sp>
      <p:sp>
        <p:nvSpPr>
          <p:cNvPr id="5" name="TDB_ideas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ideas worth remembering</a:t>
            </a:r>
            <a:endParaRPr lang="en-US" sz="3100" dirty="0"/>
          </a:p>
        </p:txBody>
      </p:sp>
      <p:sp>
        <p:nvSpPr>
          <p:cNvPr id="6" name="TDB_ideas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Organise the essential material into clear, distinct perspectives.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94360" y="2395728"/>
            <a:ext cx="3291840" cy="331012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68680" y="2724912"/>
            <a:ext cx="566928" cy="566928"/>
          </a:xfrm>
          <a:prstGeom prst="ellipse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DB_idea_heading_0"/>
          <p:cNvSpPr/>
          <p:nvPr/>
        </p:nvSpPr>
        <p:spPr>
          <a:xfrm>
            <a:off x="868680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principle</a:t>
            </a:r>
            <a:endParaRPr lang="en-US" sz="2300" dirty="0"/>
          </a:p>
        </p:txBody>
      </p:sp>
      <p:sp>
        <p:nvSpPr>
          <p:cNvPr id="11" name="TDB_idea_body_0"/>
          <p:cNvSpPr/>
          <p:nvPr/>
        </p:nvSpPr>
        <p:spPr>
          <a:xfrm>
            <a:off x="868680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idea with a concise, relevant example.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453128" y="2395728"/>
            <a:ext cx="3291840" cy="3310128"/>
          </a:xfrm>
          <a:prstGeom prst="roundRect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727448" y="2724912"/>
            <a:ext cx="566928" cy="56692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27448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DB_idea_heading_1"/>
          <p:cNvSpPr/>
          <p:nvPr/>
        </p:nvSpPr>
        <p:spPr>
          <a:xfrm>
            <a:off x="4727448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distinction</a:t>
            </a:r>
            <a:endParaRPr lang="en-US" sz="2300" dirty="0"/>
          </a:p>
        </p:txBody>
      </p:sp>
      <p:sp>
        <p:nvSpPr>
          <p:cNvPr id="16" name="TDB_idea_body_1"/>
          <p:cNvSpPr/>
          <p:nvPr/>
        </p:nvSpPr>
        <p:spPr>
          <a:xfrm>
            <a:off x="4727448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difference easy to understand without repeating the first card.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8311896" y="2395728"/>
            <a:ext cx="3291840" cy="331012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586216" y="2724912"/>
            <a:ext cx="566928" cy="566928"/>
          </a:xfrm>
          <a:prstGeom prst="ellipse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86216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DB_idea_heading_2"/>
          <p:cNvSpPr/>
          <p:nvPr/>
        </p:nvSpPr>
        <p:spPr>
          <a:xfrm>
            <a:off x="8586216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application</a:t>
            </a:r>
            <a:endParaRPr lang="en-US" sz="2300" dirty="0"/>
          </a:p>
        </p:txBody>
      </p:sp>
      <p:sp>
        <p:nvSpPr>
          <p:cNvPr id="21" name="TDB_idea_body_2"/>
          <p:cNvSpPr/>
          <p:nvPr/>
        </p:nvSpPr>
        <p:spPr>
          <a:xfrm>
            <a:off x="8586216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this information can be useful in practice.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05</a:t>
            </a:r>
            <a:endParaRPr lang="en-US" sz="900" dirty="0"/>
          </a:p>
        </p:txBody>
      </p:sp>
      <p:sp>
        <p:nvSpPr>
          <p:cNvPr id="5" name="TDB_application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Put the ideas into practice</a:t>
            </a:r>
            <a:endParaRPr lang="en-US" sz="3100" dirty="0"/>
          </a:p>
        </p:txBody>
      </p:sp>
      <p:sp>
        <p:nvSpPr>
          <p:cNvPr id="6" name="TDB_application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sequence makes the subject easier to apply or explore.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353312" y="2752344"/>
            <a:ext cx="9235440" cy="0"/>
          </a:xfrm>
          <a:prstGeom prst="line">
            <a:avLst/>
          </a:prstGeom>
          <a:solidFill>
            <a:srgbClr val="387461"/>
          </a:solidFill>
          <a:ln w="25400">
            <a:solidFill>
              <a:srgbClr val="387461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98448" y="2450592"/>
            <a:ext cx="612648" cy="612648"/>
          </a:xfrm>
          <a:prstGeom prst="ellipse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98448" y="2587752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DB_step_heading_0"/>
          <p:cNvSpPr/>
          <p:nvPr/>
        </p:nvSpPr>
        <p:spPr>
          <a:xfrm>
            <a:off x="594360" y="3483864"/>
            <a:ext cx="3291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400" dirty="0"/>
          </a:p>
        </p:txBody>
      </p:sp>
      <p:sp>
        <p:nvSpPr>
          <p:cNvPr id="11" name="TDB_step_body_0"/>
          <p:cNvSpPr/>
          <p:nvPr/>
        </p:nvSpPr>
        <p:spPr>
          <a:xfrm>
            <a:off x="594360" y="4261104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starting point and what is needed.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157216" y="2450592"/>
            <a:ext cx="612648" cy="612648"/>
          </a:xfrm>
          <a:prstGeom prst="ellipse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157216" y="2587752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DB_step_heading_1"/>
          <p:cNvSpPr/>
          <p:nvPr/>
        </p:nvSpPr>
        <p:spPr>
          <a:xfrm>
            <a:off x="4453128" y="3483864"/>
            <a:ext cx="3291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2400" dirty="0"/>
          </a:p>
        </p:txBody>
      </p:sp>
      <p:sp>
        <p:nvSpPr>
          <p:cNvPr id="15" name="TDB_step_body_1"/>
          <p:cNvSpPr/>
          <p:nvPr/>
        </p:nvSpPr>
        <p:spPr>
          <a:xfrm>
            <a:off x="4453128" y="4261104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central action, example or learning activity.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9015984" y="2450592"/>
            <a:ext cx="612648" cy="612648"/>
          </a:xfrm>
          <a:prstGeom prst="ellipse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015984" y="2587752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DB_step_heading_2"/>
          <p:cNvSpPr/>
          <p:nvPr/>
        </p:nvSpPr>
        <p:spPr>
          <a:xfrm>
            <a:off x="8311896" y="3483864"/>
            <a:ext cx="3291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Reflect</a:t>
            </a:r>
            <a:endParaRPr lang="en-US" sz="2400" dirty="0"/>
          </a:p>
        </p:txBody>
      </p:sp>
      <p:sp>
        <p:nvSpPr>
          <p:cNvPr id="19" name="TDB_step_body_2"/>
          <p:cNvSpPr/>
          <p:nvPr/>
        </p:nvSpPr>
        <p:spPr>
          <a:xfrm>
            <a:off x="8311896" y="4261104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the result and identify what follows.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94360" y="5559552"/>
            <a:ext cx="11000232" cy="493776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21" name="TDB_application_takeaway"/>
          <p:cNvSpPr/>
          <p:nvPr/>
        </p:nvSpPr>
        <p:spPr>
          <a:xfrm>
            <a:off x="832104" y="5669280"/>
            <a:ext cx="1052474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sequence relevant to the topic, the audience and the available evidence.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3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</a:t>
            </a:r>
            <a:endParaRPr lang="en-US" sz="900" dirty="0"/>
          </a:p>
        </p:txBody>
      </p:sp>
      <p:sp>
        <p:nvSpPr>
          <p:cNvPr id="5" name="TDB_close_title"/>
          <p:cNvSpPr/>
          <p:nvPr/>
        </p:nvSpPr>
        <p:spPr>
          <a:xfrm>
            <a:off x="640080" y="5943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next step clear</a:t>
            </a:r>
            <a:endParaRPr lang="en-US" sz="3400" dirty="0"/>
          </a:p>
        </p:txBody>
      </p:sp>
      <p:sp>
        <p:nvSpPr>
          <p:cNvPr id="6" name="TDB_close_takeaway"/>
          <p:cNvSpPr/>
          <p:nvPr/>
        </p:nvSpPr>
        <p:spPr>
          <a:xfrm>
            <a:off x="640080" y="1874520"/>
            <a:ext cx="6172200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the audience with one useful idea they can remember and act on.</a:t>
            </a:r>
            <a:endParaRPr lang="en-US" sz="2900" dirty="0"/>
          </a:p>
        </p:txBody>
      </p:sp>
      <p:sp>
        <p:nvSpPr>
          <p:cNvPr id="7" name="TDB_close_context"/>
          <p:cNvSpPr/>
          <p:nvPr/>
        </p:nvSpPr>
        <p:spPr>
          <a:xfrm>
            <a:off x="640080" y="4197096"/>
            <a:ext cx="5943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relevant qualification or a short reminder of the intended outcome.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7507224" y="1828800"/>
            <a:ext cx="4041648" cy="161848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9" name="TDB_close_heading_0"/>
          <p:cNvSpPr/>
          <p:nvPr/>
        </p:nvSpPr>
        <p:spPr>
          <a:xfrm>
            <a:off x="7836408" y="20939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here</a:t>
            </a:r>
            <a:endParaRPr lang="en-US" sz="2200" dirty="0"/>
          </a:p>
        </p:txBody>
      </p:sp>
      <p:sp>
        <p:nvSpPr>
          <p:cNvPr id="10" name="TDB_close_body_0"/>
          <p:cNvSpPr/>
          <p:nvPr/>
        </p:nvSpPr>
        <p:spPr>
          <a:xfrm>
            <a:off x="7836408" y="2706624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practical next step for this audience.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07224" y="3849624"/>
            <a:ext cx="4041648" cy="1618488"/>
          </a:xfrm>
          <a:prstGeom prst="roundRect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2" name="TDB_close_heading_1"/>
          <p:cNvSpPr/>
          <p:nvPr/>
        </p:nvSpPr>
        <p:spPr>
          <a:xfrm>
            <a:off x="7836408" y="41148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</a:t>
            </a:r>
            <a:endParaRPr lang="en-US" sz="2200" dirty="0"/>
          </a:p>
        </p:txBody>
      </p:sp>
      <p:sp>
        <p:nvSpPr>
          <p:cNvPr id="13" name="TDB_close_body_1"/>
          <p:cNvSpPr/>
          <p:nvPr/>
        </p:nvSpPr>
        <p:spPr>
          <a:xfrm>
            <a:off x="7836408" y="472744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a useful question or a source-supported direction.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briefing</dc:title>
  <dc:subject>Registered five-slide briefing template</dc:subject>
  <dc:creator>Technical Documentation Builder</dc:creator>
  <cp:lastModifiedBy>Technical Documentation Builder</cp:lastModifiedBy>
  <cp:revision>1</cp:revision>
  <dcterms:created xsi:type="dcterms:W3CDTF">2026-09-26T21:04:55Z</dcterms:created>
  <dcterms:modified xsi:type="dcterms:W3CDTF">2026-09-26T21:04:55Z</dcterms:modified>
</cp:coreProperties>
</file>