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with concise speaker notes and relevant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with concise speaker notes and relevant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with concise speaker notes and relevant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with concise speaker notes and relevant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with concise speaker notes and relevant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3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364224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AED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BRIEFING + IMAGE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34472" y="636422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D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05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640080" y="612648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40" kern="0" dirty="0">
                <a:solidFill>
                  <a:srgbClr val="AED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CONCISE PERSPECTIVE</a:t>
            </a:r>
            <a:endParaRPr lang="en-US" sz="1100" dirty="0"/>
          </a:p>
        </p:txBody>
      </p:sp>
      <p:sp>
        <p:nvSpPr>
          <p:cNvPr id="6" name="TDB_cover_title"/>
          <p:cNvSpPr/>
          <p:nvPr/>
        </p:nvSpPr>
        <p:spPr>
          <a:xfrm>
            <a:off x="640080" y="1389888"/>
            <a:ext cx="64008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clearer way to tell the story</a:t>
            </a:r>
            <a:endParaRPr lang="en-US" sz="4000" dirty="0"/>
          </a:p>
        </p:txBody>
      </p:sp>
      <p:sp>
        <p:nvSpPr>
          <p:cNvPr id="7" name="TDB_cover_subtitle"/>
          <p:cNvSpPr/>
          <p:nvPr/>
        </p:nvSpPr>
        <p:spPr>
          <a:xfrm>
            <a:off x="640080" y="3703320"/>
            <a:ext cx="6217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EAF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essential context, the ideas that matter, and a practical next step.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7607808" y="1115568"/>
            <a:ext cx="3931920" cy="1280160"/>
          </a:xfrm>
          <a:prstGeom prst="roundRect">
            <a:avLst/>
          </a:prstGeom>
          <a:solidFill>
            <a:srgbClr val="EAF1E7"/>
          </a:solidFill>
          <a:ln w="12700">
            <a:solidFill>
              <a:srgbClr val="EAF1E7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882128" y="132588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874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600" dirty="0"/>
          </a:p>
        </p:txBody>
      </p:sp>
      <p:sp>
        <p:nvSpPr>
          <p:cNvPr id="10" name="TDB_cover_theme_1"/>
          <p:cNvSpPr/>
          <p:nvPr/>
        </p:nvSpPr>
        <p:spPr>
          <a:xfrm>
            <a:off x="8549640" y="1298448"/>
            <a:ext cx="2633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</a:t>
            </a:r>
            <a:endParaRPr lang="en-US" sz="1900" dirty="0"/>
          </a:p>
        </p:txBody>
      </p:sp>
      <p:sp>
        <p:nvSpPr>
          <p:cNvPr id="11" name="TDB_cover_detail_1"/>
          <p:cNvSpPr/>
          <p:nvPr/>
        </p:nvSpPr>
        <p:spPr>
          <a:xfrm>
            <a:off x="8549640" y="1737360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the scene and define the goal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7607808" y="2633472"/>
            <a:ext cx="3931920" cy="1280160"/>
          </a:xfrm>
          <a:prstGeom prst="roundRect">
            <a:avLst/>
          </a:prstGeom>
          <a:solidFill>
            <a:srgbClr val="387461"/>
          </a:solidFill>
          <a:ln w="12700">
            <a:solidFill>
              <a:srgbClr val="387461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882128" y="2843784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ED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DB_cover_theme_2"/>
          <p:cNvSpPr/>
          <p:nvPr/>
        </p:nvSpPr>
        <p:spPr>
          <a:xfrm>
            <a:off x="8549640" y="2816352"/>
            <a:ext cx="2633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</a:t>
            </a:r>
            <a:endParaRPr lang="en-US" sz="1900" dirty="0"/>
          </a:p>
        </p:txBody>
      </p:sp>
      <p:sp>
        <p:nvSpPr>
          <p:cNvPr id="15" name="TDB_cover_detail_2"/>
          <p:cNvSpPr/>
          <p:nvPr/>
        </p:nvSpPr>
        <p:spPr>
          <a:xfrm>
            <a:off x="8549640" y="3255264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AF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Focus on the most useful ideas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7607808" y="4151376"/>
            <a:ext cx="3931920" cy="1280160"/>
          </a:xfrm>
          <a:prstGeom prst="roundRect">
            <a:avLst/>
          </a:prstGeom>
          <a:solidFill>
            <a:srgbClr val="EAF1E7"/>
          </a:solidFill>
          <a:ln w="12700">
            <a:solidFill>
              <a:srgbClr val="EAF1E7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882128" y="4361688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874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TDB_cover_theme_3"/>
          <p:cNvSpPr/>
          <p:nvPr/>
        </p:nvSpPr>
        <p:spPr>
          <a:xfrm>
            <a:off x="8549640" y="4334256"/>
            <a:ext cx="2633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</a:t>
            </a:r>
            <a:endParaRPr lang="en-US" sz="1900" dirty="0"/>
          </a:p>
        </p:txBody>
      </p:sp>
      <p:sp>
        <p:nvSpPr>
          <p:cNvPr id="19" name="TDB_cover_detail_3"/>
          <p:cNvSpPr/>
          <p:nvPr/>
        </p:nvSpPr>
        <p:spPr>
          <a:xfrm>
            <a:off x="8549640" y="4773168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understanding into next steps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364224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BRIEFING + IMAGE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34472" y="636422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05</a:t>
            </a:r>
            <a:endParaRPr lang="en-US" sz="900" dirty="0"/>
          </a:p>
        </p:txBody>
      </p:sp>
      <p:sp>
        <p:nvSpPr>
          <p:cNvPr id="5" name="TDB_context_title"/>
          <p:cNvSpPr/>
          <p:nvPr/>
        </p:nvSpPr>
        <p:spPr>
          <a:xfrm>
            <a:off x="594360" y="512064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the bigger picture</a:t>
            </a:r>
            <a:endParaRPr lang="en-US" sz="3100" dirty="0"/>
          </a:p>
        </p:txBody>
      </p:sp>
      <p:sp>
        <p:nvSpPr>
          <p:cNvPr id="6" name="TDB_context_subtitle"/>
          <p:cNvSpPr/>
          <p:nvPr/>
        </p:nvSpPr>
        <p:spPr>
          <a:xfrm>
            <a:off x="594360" y="13716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Establish what matters and why this subject deserves attention.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94360" y="2404872"/>
            <a:ext cx="5029200" cy="3401568"/>
          </a:xfrm>
          <a:prstGeom prst="roundRect">
            <a:avLst/>
          </a:prstGeom>
          <a:solidFill>
            <a:srgbClr val="183D35"/>
          </a:solidFill>
          <a:ln w="12700">
            <a:solidFill>
              <a:srgbClr val="183D35">
                <a:alpha val="0"/>
              </a:srgbClr>
            </a:solidFill>
            <a:prstDash val="solid"/>
          </a:ln>
        </p:spPr>
      </p:sp>
      <p:sp>
        <p:nvSpPr>
          <p:cNvPr id="8" name="TDB_context_focus"/>
          <p:cNvSpPr/>
          <p:nvPr/>
        </p:nvSpPr>
        <p:spPr>
          <a:xfrm>
            <a:off x="932688" y="2761488"/>
            <a:ext cx="42519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central idea</a:t>
            </a:r>
            <a:endParaRPr lang="en-US" sz="2800" dirty="0"/>
          </a:p>
        </p:txBody>
      </p:sp>
      <p:sp>
        <p:nvSpPr>
          <p:cNvPr id="9" name="TDB_context_focus_body"/>
          <p:cNvSpPr/>
          <p:nvPr/>
        </p:nvSpPr>
        <p:spPr>
          <a:xfrm>
            <a:off x="932688" y="4005072"/>
            <a:ext cx="4279392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AF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space for the most important context. Keep the detail in the notes and let the main idea stand out.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080760" y="2551176"/>
            <a:ext cx="521208" cy="521208"/>
          </a:xfrm>
          <a:prstGeom prst="ellipse">
            <a:avLst/>
          </a:prstGeom>
          <a:solidFill>
            <a:srgbClr val="AED29A"/>
          </a:solidFill>
          <a:ln w="12700">
            <a:solidFill>
              <a:srgbClr val="AED29A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080760" y="2615184"/>
            <a:ext cx="52120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DB_context_heading_0"/>
          <p:cNvSpPr/>
          <p:nvPr/>
        </p:nvSpPr>
        <p:spPr>
          <a:xfrm>
            <a:off x="6903720" y="2496312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to notice</a:t>
            </a:r>
            <a:endParaRPr lang="en-US" sz="2300" dirty="0"/>
          </a:p>
        </p:txBody>
      </p:sp>
      <p:sp>
        <p:nvSpPr>
          <p:cNvPr id="13" name="TDB_context_body_0"/>
          <p:cNvSpPr/>
          <p:nvPr/>
        </p:nvSpPr>
        <p:spPr>
          <a:xfrm>
            <a:off x="6903720" y="3136392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Highlight the strongest supporting context, evidence or distinction.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6080760" y="4261104"/>
            <a:ext cx="521208" cy="521208"/>
          </a:xfrm>
          <a:prstGeom prst="ellipse">
            <a:avLst/>
          </a:prstGeom>
          <a:solidFill>
            <a:srgbClr val="AED29A"/>
          </a:solidFill>
          <a:ln w="12700">
            <a:solidFill>
              <a:srgbClr val="AED29A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080760" y="4325112"/>
            <a:ext cx="52120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DB_context_heading_1"/>
          <p:cNvSpPr/>
          <p:nvPr/>
        </p:nvSpPr>
        <p:spPr>
          <a:xfrm>
            <a:off x="6903720" y="4206240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it matters</a:t>
            </a:r>
            <a:endParaRPr lang="en-US" sz="2300" dirty="0"/>
          </a:p>
        </p:txBody>
      </p:sp>
      <p:sp>
        <p:nvSpPr>
          <p:cNvPr id="17" name="TDB_context_body_1"/>
          <p:cNvSpPr/>
          <p:nvPr/>
        </p:nvSpPr>
        <p:spPr>
          <a:xfrm>
            <a:off x="6903720" y="4846320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the subject to the audience and the outcome they need.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364224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BRIEFING + IMAGE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34472" y="636422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05</a:t>
            </a:r>
            <a:endParaRPr lang="en-US" sz="900" dirty="0"/>
          </a:p>
        </p:txBody>
      </p:sp>
      <p:sp>
        <p:nvSpPr>
          <p:cNvPr id="5" name="TDB_ideas_title"/>
          <p:cNvSpPr/>
          <p:nvPr/>
        </p:nvSpPr>
        <p:spPr>
          <a:xfrm>
            <a:off x="594360" y="512064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ideas worth remembering</a:t>
            </a:r>
            <a:endParaRPr lang="en-US" sz="3100" dirty="0"/>
          </a:p>
        </p:txBody>
      </p:sp>
      <p:sp>
        <p:nvSpPr>
          <p:cNvPr id="6" name="TDB_ideas_subtitle"/>
          <p:cNvSpPr/>
          <p:nvPr/>
        </p:nvSpPr>
        <p:spPr>
          <a:xfrm>
            <a:off x="594360" y="13716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Organise the essential material into clear, distinct perspectives.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94360" y="2395728"/>
            <a:ext cx="3291840" cy="3310128"/>
          </a:xfrm>
          <a:prstGeom prst="roundRect">
            <a:avLst/>
          </a:prstGeom>
          <a:solidFill>
            <a:srgbClr val="EAF1E7"/>
          </a:solidFill>
          <a:ln w="12700">
            <a:solidFill>
              <a:srgbClr val="EAF1E7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68680" y="2724912"/>
            <a:ext cx="566928" cy="566928"/>
          </a:xfrm>
          <a:prstGeom prst="ellipse">
            <a:avLst/>
          </a:prstGeom>
          <a:solidFill>
            <a:srgbClr val="387461"/>
          </a:solidFill>
          <a:ln w="12700">
            <a:solidFill>
              <a:srgbClr val="387461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68680" y="2852928"/>
            <a:ext cx="5669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TDB_idea_heading_0"/>
          <p:cNvSpPr/>
          <p:nvPr/>
        </p:nvSpPr>
        <p:spPr>
          <a:xfrm>
            <a:off x="868680" y="3593592"/>
            <a:ext cx="27432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principle</a:t>
            </a:r>
            <a:endParaRPr lang="en-US" sz="2300" dirty="0"/>
          </a:p>
        </p:txBody>
      </p:sp>
      <p:sp>
        <p:nvSpPr>
          <p:cNvPr id="11" name="TDB_idea_body_0"/>
          <p:cNvSpPr/>
          <p:nvPr/>
        </p:nvSpPr>
        <p:spPr>
          <a:xfrm>
            <a:off x="868680" y="4443984"/>
            <a:ext cx="274320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idea with a concise, relevant example.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453128" y="2395728"/>
            <a:ext cx="3291840" cy="3310128"/>
          </a:xfrm>
          <a:prstGeom prst="roundRect">
            <a:avLst/>
          </a:prstGeom>
          <a:solidFill>
            <a:srgbClr val="183D35"/>
          </a:solidFill>
          <a:ln w="12700">
            <a:solidFill>
              <a:srgbClr val="183D35">
                <a:alpha val="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727448" y="2724912"/>
            <a:ext cx="566928" cy="566928"/>
          </a:xfrm>
          <a:prstGeom prst="ellipse">
            <a:avLst/>
          </a:prstGeom>
          <a:solidFill>
            <a:srgbClr val="AED29A"/>
          </a:solidFill>
          <a:ln w="12700">
            <a:solidFill>
              <a:srgbClr val="AED29A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727448" y="2852928"/>
            <a:ext cx="5669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DB_idea_heading_1"/>
          <p:cNvSpPr/>
          <p:nvPr/>
        </p:nvSpPr>
        <p:spPr>
          <a:xfrm>
            <a:off x="4727448" y="3593592"/>
            <a:ext cx="27432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distinction</a:t>
            </a:r>
            <a:endParaRPr lang="en-US" sz="2300" dirty="0"/>
          </a:p>
        </p:txBody>
      </p:sp>
      <p:sp>
        <p:nvSpPr>
          <p:cNvPr id="16" name="TDB_idea_body_1"/>
          <p:cNvSpPr/>
          <p:nvPr/>
        </p:nvSpPr>
        <p:spPr>
          <a:xfrm>
            <a:off x="4727448" y="4443984"/>
            <a:ext cx="274320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AF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difference easy to understand without repeating the first card.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8311896" y="2395728"/>
            <a:ext cx="3291840" cy="3310128"/>
          </a:xfrm>
          <a:prstGeom prst="roundRect">
            <a:avLst/>
          </a:prstGeom>
          <a:solidFill>
            <a:srgbClr val="EAF1E7"/>
          </a:solidFill>
          <a:ln w="12700">
            <a:solidFill>
              <a:srgbClr val="EAF1E7">
                <a:alpha val="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586216" y="2724912"/>
            <a:ext cx="566928" cy="566928"/>
          </a:xfrm>
          <a:prstGeom prst="ellipse">
            <a:avLst/>
          </a:prstGeom>
          <a:solidFill>
            <a:srgbClr val="387461"/>
          </a:solidFill>
          <a:ln w="12700">
            <a:solidFill>
              <a:srgbClr val="387461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586216" y="2852928"/>
            <a:ext cx="5669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DB_idea_heading_2"/>
          <p:cNvSpPr/>
          <p:nvPr/>
        </p:nvSpPr>
        <p:spPr>
          <a:xfrm>
            <a:off x="8586216" y="3593592"/>
            <a:ext cx="27432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Useful application</a:t>
            </a:r>
            <a:endParaRPr lang="en-US" sz="2300" dirty="0"/>
          </a:p>
        </p:txBody>
      </p:sp>
      <p:sp>
        <p:nvSpPr>
          <p:cNvPr id="21" name="TDB_idea_body_2"/>
          <p:cNvSpPr/>
          <p:nvPr/>
        </p:nvSpPr>
        <p:spPr>
          <a:xfrm>
            <a:off x="8586216" y="4443984"/>
            <a:ext cx="274320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how this information can be useful in practice.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364224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BRIEFING + IMAGE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34472" y="636422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05</a:t>
            </a:r>
            <a:endParaRPr lang="en-US" sz="900" dirty="0"/>
          </a:p>
        </p:txBody>
      </p:sp>
      <p:sp>
        <p:nvSpPr>
          <p:cNvPr id="5" name="TDB_image_title"/>
          <p:cNvSpPr/>
          <p:nvPr/>
        </p:nvSpPr>
        <p:spPr>
          <a:xfrm>
            <a:off x="594360" y="512064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rgbClr val="243C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Bring the story to life</a:t>
            </a:r>
            <a:endParaRPr lang="en-US" sz="3100" dirty="0"/>
          </a:p>
        </p:txBody>
      </p:sp>
      <p:sp>
        <p:nvSpPr>
          <p:cNvPr id="6" name="TDB_image_subtitle"/>
          <p:cNvSpPr/>
          <p:nvPr/>
        </p:nvSpPr>
        <p:spPr>
          <a:xfrm>
            <a:off x="594360" y="13716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image, supplied by you, in the same consistent presentation design.</a:t>
            </a:r>
            <a:endParaRPr lang="en-US" sz="1700" dirty="0"/>
          </a:p>
        </p:txBody>
      </p:sp>
      <p:pic>
        <p:nvPicPr>
          <p:cNvPr id="7" name="TDB_IMAGE_SLOT" descr="User-supplied im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2267712"/>
            <a:ext cx="7635240" cy="3749040"/>
          </a:xfrm>
          <a:prstGeom prst="rect">
            <a:avLst/>
          </a:prstGeom>
        </p:spPr>
      </p:pic>
      <p:sp>
        <p:nvSpPr>
          <p:cNvPr id="8" name="TDB_image_heading"/>
          <p:cNvSpPr/>
          <p:nvPr/>
        </p:nvSpPr>
        <p:spPr>
          <a:xfrm>
            <a:off x="8668512" y="2459736"/>
            <a:ext cx="2907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perspective</a:t>
            </a:r>
            <a:endParaRPr lang="en-US" sz="2400" dirty="0"/>
          </a:p>
        </p:txBody>
      </p:sp>
      <p:sp>
        <p:nvSpPr>
          <p:cNvPr id="9" name="TDB_image_caption"/>
          <p:cNvSpPr/>
          <p:nvPr/>
        </p:nvSpPr>
        <p:spPr>
          <a:xfrm>
            <a:off x="8668512" y="3355848"/>
            <a:ext cx="2907792" cy="1975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 concise caption using the user's description. Do not infer unprovided facts from the image.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8668512" y="5614416"/>
            <a:ext cx="29077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20" kern="0" dirty="0">
                <a:solidFill>
                  <a:srgbClr val="3874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USER-SUPPLIED IMAGE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83D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364224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AED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BRIEFING + IMAGE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34472" y="636422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D2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</a:t>
            </a:r>
            <a:endParaRPr lang="en-US" sz="900" dirty="0"/>
          </a:p>
        </p:txBody>
      </p:sp>
      <p:sp>
        <p:nvSpPr>
          <p:cNvPr id="5" name="TDB_close_title"/>
          <p:cNvSpPr/>
          <p:nvPr/>
        </p:nvSpPr>
        <p:spPr>
          <a:xfrm>
            <a:off x="640080" y="59436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the next step clear</a:t>
            </a:r>
            <a:endParaRPr lang="en-US" sz="3400" dirty="0"/>
          </a:p>
        </p:txBody>
      </p:sp>
      <p:sp>
        <p:nvSpPr>
          <p:cNvPr id="6" name="TDB_close_takeaway"/>
          <p:cNvSpPr/>
          <p:nvPr/>
        </p:nvSpPr>
        <p:spPr>
          <a:xfrm>
            <a:off x="640080" y="1874520"/>
            <a:ext cx="6172200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Leave the audience with one useful idea they can remember and act on.</a:t>
            </a:r>
            <a:endParaRPr lang="en-US" sz="2900" dirty="0"/>
          </a:p>
        </p:txBody>
      </p:sp>
      <p:sp>
        <p:nvSpPr>
          <p:cNvPr id="7" name="TDB_close_context"/>
          <p:cNvSpPr/>
          <p:nvPr/>
        </p:nvSpPr>
        <p:spPr>
          <a:xfrm>
            <a:off x="640080" y="4197096"/>
            <a:ext cx="594360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AF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 relevant qualification or a short reminder of the intended outcome.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7507224" y="1828800"/>
            <a:ext cx="4041648" cy="1618488"/>
          </a:xfrm>
          <a:prstGeom prst="roundRect">
            <a:avLst/>
          </a:prstGeom>
          <a:solidFill>
            <a:srgbClr val="EAF1E7"/>
          </a:solidFill>
          <a:ln w="12700">
            <a:solidFill>
              <a:srgbClr val="EAF1E7">
                <a:alpha val="0"/>
              </a:srgbClr>
            </a:solidFill>
            <a:prstDash val="solid"/>
          </a:ln>
        </p:spPr>
      </p:sp>
      <p:sp>
        <p:nvSpPr>
          <p:cNvPr id="9" name="TDB_close_heading_0"/>
          <p:cNvSpPr/>
          <p:nvPr/>
        </p:nvSpPr>
        <p:spPr>
          <a:xfrm>
            <a:off x="7836408" y="2093976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243C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here</a:t>
            </a:r>
            <a:endParaRPr lang="en-US" sz="2200" dirty="0"/>
          </a:p>
        </p:txBody>
      </p:sp>
      <p:sp>
        <p:nvSpPr>
          <p:cNvPr id="10" name="TDB_close_body_0"/>
          <p:cNvSpPr/>
          <p:nvPr/>
        </p:nvSpPr>
        <p:spPr>
          <a:xfrm>
            <a:off x="7836408" y="2706624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369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practical next step for this audience.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507224" y="3849624"/>
            <a:ext cx="4041648" cy="1618488"/>
          </a:xfrm>
          <a:prstGeom prst="roundRect">
            <a:avLst/>
          </a:prstGeom>
          <a:solidFill>
            <a:srgbClr val="387461"/>
          </a:solidFill>
          <a:ln w="12700">
            <a:solidFill>
              <a:srgbClr val="387461">
                <a:alpha val="0"/>
              </a:srgbClr>
            </a:solidFill>
            <a:prstDash val="solid"/>
          </a:ln>
        </p:spPr>
      </p:sp>
      <p:sp>
        <p:nvSpPr>
          <p:cNvPr id="12" name="TDB_close_heading_1"/>
          <p:cNvSpPr/>
          <p:nvPr/>
        </p:nvSpPr>
        <p:spPr>
          <a:xfrm>
            <a:off x="7836408" y="4114800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exploring</a:t>
            </a:r>
            <a:endParaRPr lang="en-US" sz="2200" dirty="0"/>
          </a:p>
        </p:txBody>
      </p:sp>
      <p:sp>
        <p:nvSpPr>
          <p:cNvPr id="13" name="TDB_close_body_1"/>
          <p:cNvSpPr/>
          <p:nvPr/>
        </p:nvSpPr>
        <p:spPr>
          <a:xfrm>
            <a:off x="7836408" y="4727448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AF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 a useful question or a source-supported direction.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 briefing with images</dc:title>
  <dc:subject>Registered five-slide briefing with an uploaded image</dc:subject>
  <dc:creator>Technical Documentation Builder</dc:creator>
  <cp:lastModifiedBy>Technical Documentation Builder</cp:lastModifiedBy>
  <cp:revision>1</cp:revision>
  <dcterms:created xsi:type="dcterms:W3CDTF">2026-09-26T22:10:50Z</dcterms:created>
  <dcterms:modified xsi:type="dcterms:W3CDTF">2026-09-26T22:10:50Z</dcterms:modified>
</cp:coreProperties>
</file>